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18"/>
  </p:notesMasterIdLst>
  <p:handoutMasterIdLst>
    <p:handoutMasterId r:id="rId19"/>
  </p:handoutMasterIdLst>
  <p:sldIdLst>
    <p:sldId id="256" r:id="rId2"/>
    <p:sldId id="271" r:id="rId3"/>
    <p:sldId id="274" r:id="rId4"/>
    <p:sldId id="275" r:id="rId5"/>
    <p:sldId id="270" r:id="rId6"/>
    <p:sldId id="261" r:id="rId7"/>
    <p:sldId id="272" r:id="rId8"/>
    <p:sldId id="276" r:id="rId9"/>
    <p:sldId id="277" r:id="rId10"/>
    <p:sldId id="278" r:id="rId11"/>
    <p:sldId id="279" r:id="rId12"/>
    <p:sldId id="280" r:id="rId13"/>
    <p:sldId id="281" r:id="rId14"/>
    <p:sldId id="282" r:id="rId15"/>
    <p:sldId id="283" r:id="rId16"/>
    <p:sldId id="284" r:id="rId17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fld id="{FDA98636-6473-4D81-8862-F64CE8E3668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14314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fld id="{8C5B1756-65EB-45CB-AC1F-F1B4FA86AF0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474668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fld id="{1ABF8E13-7602-4F7D-A3B3-7BB9940BB922}" type="slidenum">
              <a:rPr lang="zh-TW" altLang="en-US" sz="1200"/>
              <a:pPr eaLnBrk="1" hangingPunct="1"/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2560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/>
            <a:fld id="{5E23F948-FE34-4FEC-8C09-B2960F21F512}" type="slidenum">
              <a:rPr lang="zh-TW" altLang="en-US" sz="1200">
                <a:ea typeface="標楷體" pitchFamily="65" charset="-120"/>
              </a:rPr>
              <a:pPr algn="r" eaLnBrk="1" hangingPunct="1"/>
              <a:t>10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2765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/>
            <a:fld id="{32D8800A-621F-46E8-AE45-C46A6AD03027}" type="slidenum">
              <a:rPr lang="zh-TW" altLang="en-US" sz="1200">
                <a:ea typeface="標楷體" pitchFamily="65" charset="-120"/>
              </a:rPr>
              <a:pPr algn="r" eaLnBrk="1" hangingPunct="1"/>
              <a:t>11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2970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/>
            <a:fld id="{D5BFBAC5-D1A1-4CA3-82FF-C3D2DD426646}" type="slidenum">
              <a:rPr lang="zh-TW" altLang="en-US" sz="1200">
                <a:ea typeface="標楷體" pitchFamily="65" charset="-120"/>
              </a:rPr>
              <a:pPr algn="r" eaLnBrk="1" hangingPunct="1"/>
              <a:t>12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3174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/>
            <a:fld id="{A9815AC7-E052-426A-AC67-99EE7DEB636F}" type="slidenum">
              <a:rPr lang="zh-TW" altLang="en-US" sz="1200">
                <a:ea typeface="標楷體" pitchFamily="65" charset="-120"/>
              </a:rPr>
              <a:pPr algn="r" eaLnBrk="1" hangingPunct="1"/>
              <a:t>13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3379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/>
            <a:fld id="{E013A29E-BCDA-4D82-B48A-17A3EC110041}" type="slidenum">
              <a:rPr lang="zh-TW" altLang="en-US" sz="1200">
                <a:ea typeface="標楷體" pitchFamily="65" charset="-120"/>
              </a:rPr>
              <a:pPr algn="r" eaLnBrk="1" hangingPunct="1"/>
              <a:t>14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3584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/>
            <a:fld id="{1975649F-0F1A-48E5-A5D8-5178DE99400A}" type="slidenum">
              <a:rPr lang="zh-TW" altLang="en-US" sz="1200">
                <a:ea typeface="標楷體" pitchFamily="65" charset="-120"/>
              </a:rPr>
              <a:pPr algn="r" eaLnBrk="1" hangingPunct="1"/>
              <a:t>15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3789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/>
            <a:fld id="{A513FC37-E9EB-4511-843A-B5B211A4940A}" type="slidenum">
              <a:rPr lang="zh-TW" altLang="en-US" sz="1200">
                <a:ea typeface="標楷體" pitchFamily="65" charset="-120"/>
              </a:rPr>
              <a:pPr algn="r" eaLnBrk="1" hangingPunct="1"/>
              <a:t>16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922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/>
            <a:fld id="{2444BD8F-A549-46C6-98C8-A6B2ED1303C3}" type="slidenum">
              <a:rPr lang="zh-TW" altLang="en-US" sz="1200">
                <a:ea typeface="標楷體" pitchFamily="65" charset="-120"/>
              </a:rPr>
              <a:pPr algn="r" eaLnBrk="1" hangingPunct="1"/>
              <a:t>2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1126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/>
            <a:fld id="{53EA5313-2273-49F1-976A-EFE66761E836}" type="slidenum">
              <a:rPr lang="zh-TW" altLang="en-US" sz="1200">
                <a:ea typeface="標楷體" pitchFamily="65" charset="-120"/>
              </a:rPr>
              <a:pPr algn="r" eaLnBrk="1" hangingPunct="1"/>
              <a:t>3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/>
            <a:fld id="{9EEC5D55-9233-466D-9AB6-50E3D40EE366}" type="slidenum">
              <a:rPr lang="zh-TW" altLang="en-US" sz="1200">
                <a:ea typeface="標楷體" pitchFamily="65" charset="-120"/>
              </a:rPr>
              <a:pPr algn="r" eaLnBrk="1" hangingPunct="1"/>
              <a:t>4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/>
            <a:fld id="{E9868740-D6D7-4964-9539-D16A17F4EF2B}" type="slidenum">
              <a:rPr lang="zh-TW" altLang="en-US" sz="1200">
                <a:ea typeface="標楷體" pitchFamily="65" charset="-120"/>
              </a:rPr>
              <a:pPr algn="r" eaLnBrk="1" hangingPunct="1"/>
              <a:t>5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1741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/>
            <a:fld id="{E72B1C63-5D58-470B-9343-A0F533DCD69F}" type="slidenum">
              <a:rPr lang="zh-TW" altLang="en-US" sz="1200">
                <a:ea typeface="標楷體" pitchFamily="65" charset="-120"/>
              </a:rPr>
              <a:pPr algn="r" eaLnBrk="1" hangingPunct="1"/>
              <a:t>6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1946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/>
            <a:fld id="{F35A7B81-EB24-4950-89CC-30B0BAFDC625}" type="slidenum">
              <a:rPr lang="zh-TW" altLang="en-US" sz="1200">
                <a:ea typeface="標楷體" pitchFamily="65" charset="-120"/>
              </a:rPr>
              <a:pPr algn="r" eaLnBrk="1" hangingPunct="1"/>
              <a:t>7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2150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/>
            <a:fld id="{D7262B31-8F81-4EE4-A41E-4DA6C5BBCE8C}" type="slidenum">
              <a:rPr lang="zh-TW" altLang="en-US" sz="1200">
                <a:ea typeface="標楷體" pitchFamily="65" charset="-120"/>
              </a:rPr>
              <a:pPr algn="r" eaLnBrk="1" hangingPunct="1"/>
              <a:t>8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2355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/>
            <a:fld id="{E93D514A-9733-4756-A782-083EE0E32E1F}" type="slidenum">
              <a:rPr lang="zh-TW" altLang="en-US" sz="1200">
                <a:ea typeface="標楷體" pitchFamily="65" charset="-120"/>
              </a:rPr>
              <a:pPr algn="r" eaLnBrk="1" hangingPunct="1"/>
              <a:t>9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99425253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681538"/>
            <a:ext cx="32162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PMingLiU" pitchFamily="18" charset="-120"/>
              </a:defRPr>
            </a:lvl1pPr>
          </a:lstStyle>
          <a:p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651375"/>
            <a:ext cx="30384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PMingLiU" pitchFamily="18" charset="-120"/>
              </a:defRPr>
            </a:lvl1pPr>
          </a:lstStyle>
          <a:p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5998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迦福市基督徒聚會</a:t>
            </a:r>
            <a:endParaRPr lang="zh-CN" altLang="en-US" sz="1200" dirty="0">
              <a:ea typeface="宋体" pitchFamily="2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 dirty="0">
              <a:ea typeface="宋体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5" r:id="rId1"/>
    <p:sldLayoutId id="2147483726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1131590"/>
            <a:ext cx="9144000" cy="304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/>
            <a:r>
              <a:rPr lang="zh-TW" altLang="en-US" dirty="0">
                <a:ea typeface="標楷體" pitchFamily="65" charset="-120"/>
              </a:rPr>
              <a:t>一生聰明未遇敵手，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以掃、以撒均成往事；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我今到了生死關頭，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雖然絕望仍然自恃；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束手就縛我不能受，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我要用力，我要用謀。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92088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z="2800" b="1" dirty="0">
                <a:latin typeface="Arial Narrow" pitchFamily="34" charset="0"/>
                <a:ea typeface="PMingLiU" pitchFamily="18" charset="-120"/>
              </a:rPr>
              <a:t>H417</a:t>
            </a:r>
            <a:r>
              <a:rPr lang="en-US" altLang="zh-TW" sz="2800" dirty="0">
                <a:latin typeface="Arial Narrow" pitchFamily="34" charset="0"/>
                <a:ea typeface="PMingLiU" pitchFamily="18" charset="-120"/>
              </a:rPr>
              <a:t> </a:t>
            </a:r>
            <a:r>
              <a:rPr lang="en-US" altLang="zh-TW" sz="2800" b="1" dirty="0">
                <a:latin typeface="Arial Narrow" pitchFamily="34" charset="0"/>
                <a:ea typeface="PMingLiU" pitchFamily="18" charset="-120"/>
              </a:rPr>
              <a:t>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一生聰明未遇敵手 </a:t>
            </a:r>
            <a:r>
              <a:rPr lang="en-US" altLang="zh-TW" sz="2600" b="1" dirty="0">
                <a:latin typeface="Arial Narrow" pitchFamily="34" charset="0"/>
                <a:ea typeface="PMingLiU" pitchFamily="18" charset="-120"/>
              </a:rPr>
              <a:t>–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毘努伊勒</a:t>
            </a:r>
            <a:r>
              <a:rPr lang="en-US" altLang="zh-TW" sz="2600" i="1" dirty="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rPr>
              <a:t> </a:t>
            </a:r>
            <a:r>
              <a:rPr lang="en-US" altLang="zh-TW" sz="2800" dirty="0">
                <a:latin typeface="Arial Narrow" pitchFamily="34" charset="0"/>
                <a:ea typeface="標楷體" pitchFamily="65" charset="-120"/>
              </a:rPr>
              <a:t>(</a:t>
            </a:r>
            <a:r>
              <a:rPr lang="zh-TW" altLang="en-US" sz="2800" dirty="0">
                <a:latin typeface="Arial Narrow" pitchFamily="34" charset="0"/>
                <a:ea typeface="PMingLiU" pitchFamily="18" charset="-120"/>
              </a:rPr>
              <a:t>節</a:t>
            </a:r>
            <a:r>
              <a:rPr lang="en-US" altLang="zh-TW" sz="2800" dirty="0">
                <a:latin typeface="Arial Narrow" pitchFamily="34" charset="0"/>
                <a:ea typeface="標楷體" pitchFamily="65" charset="-120"/>
              </a:rPr>
              <a:t>1/16)</a:t>
            </a:r>
            <a:r>
              <a:rPr lang="en-US" altLang="zh-TW" sz="2800" i="1" dirty="0">
                <a:latin typeface="Times New Roman" pitchFamily="18" charset="0"/>
                <a:ea typeface="PMingLiU" pitchFamily="18" charset="-120"/>
              </a:rPr>
              <a:t> </a:t>
            </a:r>
            <a:endParaRPr lang="en-US" altLang="zh-TW" sz="2800" b="1" dirty="0">
              <a:latin typeface="Arial Narrow" pitchFamily="34" charset="0"/>
              <a:ea typeface="PMingLiU" pitchFamily="18" charset="-12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411510"/>
            <a:ext cx="9144000" cy="361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標楷體" pitchFamily="65" charset="-120"/>
              </a:rPr>
              <a:t>H417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標楷體" pitchFamily="65" charset="-120"/>
              </a:rPr>
              <a:t>10/16)</a:t>
            </a:r>
          </a:p>
          <a:p>
            <a:pPr algn="ctr" eaLnBrk="1" hangingPunct="1"/>
            <a:endParaRPr lang="zh-TW" altLang="en-US" sz="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怎麼可能，怎麼可以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見神的面，與神相持！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我恨不得有縫入地，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纔可稍微掩我羞恥：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為何我不在此以先，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即已毀滅，離世長眠？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0" y="411510"/>
            <a:ext cx="9144000" cy="361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標楷體" pitchFamily="65" charset="-120"/>
              </a:rPr>
              <a:t>H417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標楷體" pitchFamily="65" charset="-120"/>
              </a:rPr>
              <a:t>11/16)</a:t>
            </a:r>
          </a:p>
          <a:p>
            <a:pPr algn="ctr" eaLnBrk="1" hangingPunct="1"/>
            <a:endParaRPr lang="zh-TW" altLang="en-US" sz="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我恨自己過於昏沉，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因為驕傲瞎了眼睛；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想到我是得勝了神，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我就不禁膽戰心驚：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渾身無力，何只一腿？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百節俱脫，全人崩潰！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0" y="411510"/>
            <a:ext cx="9144000" cy="361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標楷體" pitchFamily="65" charset="-120"/>
              </a:rPr>
              <a:t>H417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標楷體" pitchFamily="65" charset="-120"/>
              </a:rPr>
              <a:t>12/16)</a:t>
            </a:r>
          </a:p>
          <a:p>
            <a:pPr algn="ctr" eaLnBrk="1" hangingPunct="1"/>
            <a:endParaRPr lang="zh-TW" altLang="en-US" sz="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我今回顧我的一生，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全是充滿敗壞事體：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保全自己，將神犧牲，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愚昧的心只知快意；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我還以為祝福在於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強神來聽我的所欲。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411510"/>
            <a:ext cx="9144000" cy="361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標楷體" pitchFamily="65" charset="-120"/>
              </a:rPr>
              <a:t>H417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標楷體" pitchFamily="65" charset="-120"/>
              </a:rPr>
              <a:t>13/16)</a:t>
            </a:r>
          </a:p>
          <a:p>
            <a:pPr algn="ctr" eaLnBrk="1" hangingPunct="1"/>
            <a:endParaRPr lang="zh-TW" altLang="en-US" sz="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我有欲望，天來順服，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我出主張，天來安排，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我有喜好，望神讓步，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我有工作，望神領帥；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我若急切，天須趕快，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那有一次神不失敗。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411510"/>
            <a:ext cx="9144000" cy="361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標楷體" pitchFamily="65" charset="-120"/>
              </a:rPr>
              <a:t>H417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標楷體" pitchFamily="65" charset="-120"/>
              </a:rPr>
              <a:t>14/16)</a:t>
            </a:r>
          </a:p>
          <a:p>
            <a:pPr algn="ctr" eaLnBrk="1" hangingPunct="1"/>
            <a:endParaRPr lang="zh-TW" altLang="en-US" sz="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世界竟有如此邪惡：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驕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傲</a:t>
            </a:r>
            <a:r>
              <a:rPr lang="zh-TW" altLang="en-US" dirty="0">
                <a:ea typeface="標楷體" pitchFamily="65" charset="-120"/>
              </a:rPr>
              <a:t>、頑固、詭詐的人！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主，祢知道我是雅各，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充滿敗壞，充滿可恨；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我無可望，只望憐憫，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祢來憐憫敗壞這心。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411510"/>
            <a:ext cx="9144000" cy="361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標楷體" pitchFamily="65" charset="-120"/>
              </a:rPr>
              <a:t>H417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標楷體" pitchFamily="65" charset="-120"/>
              </a:rPr>
              <a:t>15/16)</a:t>
            </a:r>
          </a:p>
          <a:p>
            <a:pPr algn="ctr" eaLnBrk="1" hangingPunct="1"/>
            <a:endParaRPr lang="zh-TW" altLang="en-US" sz="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我今已蒙憐憫一摸，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舉步蹣跚，恩典遺跡；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我若忘記，新的腿窩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要使我感何等無倚；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祢雖許我作以色列，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但是雅各永遠病瘸。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0" y="411510"/>
            <a:ext cx="9144000" cy="361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標楷體" pitchFamily="65" charset="-120"/>
              </a:rPr>
              <a:t>H417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標楷體" pitchFamily="65" charset="-120"/>
              </a:rPr>
              <a:t>16/16)</a:t>
            </a:r>
          </a:p>
          <a:p>
            <a:pPr algn="ctr" eaLnBrk="1" hangingPunct="1"/>
            <a:endParaRPr lang="zh-TW" altLang="en-US" sz="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主，我服了，是祢得勝：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因祢失敗我求失敗，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因我得勝我來投誠，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祢的輭弱領我下拜；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我願一生戰戰兢兢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行祢旨意，榮耀祢名。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411510"/>
            <a:ext cx="9144000" cy="361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PMingLiU" pitchFamily="18" charset="-120"/>
              </a:rPr>
              <a:t>H417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2/16)</a:t>
            </a:r>
          </a:p>
          <a:p>
            <a:pPr algn="ctr"/>
            <a:endParaRPr lang="zh-TW" altLang="en-US" sz="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彷彿我見有人偷營，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我心害怕但我倔強；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惟恐我的末日已定，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用盡全身所有力量；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祂來摔跤，我要招架，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未到死地還要掙扎。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411510"/>
            <a:ext cx="9144000" cy="361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PMingLiU" pitchFamily="18" charset="-120"/>
              </a:rPr>
              <a:t>H417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3/16)</a:t>
            </a:r>
          </a:p>
          <a:p>
            <a:pPr algn="ctr"/>
            <a:endParaRPr lang="zh-TW" altLang="en-US" sz="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奇哉！我用已往經驗，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摔跤一夜祂仍不倒；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我的力量眼見將減，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但是祂像無意回報；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奇哉！又像無法脫身，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我的膽量又復加甚。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411510"/>
            <a:ext cx="9144000" cy="361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PMingLiU" pitchFamily="18" charset="-120"/>
              </a:rPr>
              <a:t>H417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4/16)</a:t>
            </a:r>
          </a:p>
          <a:p>
            <a:pPr algn="ctr"/>
            <a:endParaRPr lang="zh-TW" altLang="en-US" sz="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如此對手從未得會，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祂雖告我祂的名字，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我仍不知所戰為誰，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只知祂有很大賞賜；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我就迫祂向我賜福，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迫祂向我賜福、屈服。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411510"/>
            <a:ext cx="9144000" cy="361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PMingLiU" pitchFamily="18" charset="-120"/>
              </a:rPr>
              <a:t>H417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5/16)</a:t>
            </a:r>
          </a:p>
          <a:p>
            <a:pPr algn="ctr"/>
            <a:endParaRPr lang="zh-TW" altLang="en-US" sz="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天已黎明難分勝負；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好像無法，好像無能，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祂就被迫向我賜福，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並且稱許，說我得勝，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說我新名是以色列；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當我起來，我腿已瘸！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411510"/>
            <a:ext cx="9144000" cy="361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標楷體" pitchFamily="65" charset="-120"/>
              </a:rPr>
              <a:t>H417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標楷體" pitchFamily="65" charset="-120"/>
              </a:rPr>
              <a:t>6/16)</a:t>
            </a:r>
          </a:p>
          <a:p>
            <a:pPr algn="ctr" eaLnBrk="1" hangingPunct="1"/>
            <a:endParaRPr lang="zh-TW" altLang="en-US" sz="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有了微光進我暗心，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開始照亮使我領會：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若我有能，為何扭筋？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若我得勝，為何瘸腿？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是祂得勝留下記號，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使我愚昧受了警告。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411510"/>
            <a:ext cx="9144000" cy="361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標楷體" pitchFamily="65" charset="-120"/>
              </a:rPr>
              <a:t>H417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標楷體" pitchFamily="65" charset="-120"/>
              </a:rPr>
              <a:t>7/16)</a:t>
            </a:r>
          </a:p>
          <a:p>
            <a:pPr algn="ctr" eaLnBrk="1" hangingPunct="1"/>
            <a:endParaRPr lang="zh-TW" altLang="en-US" sz="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瞬息之間，光滿我心，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如同洪流沖破堤防，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我就看見榮耀無盡，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迫我敬拜，迫我隱藏；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我纔知道我的大罪，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我的不軌，我的污穢。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411510"/>
            <a:ext cx="9144000" cy="361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標楷體" pitchFamily="65" charset="-120"/>
              </a:rPr>
              <a:t>H417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標楷體" pitchFamily="65" charset="-120"/>
              </a:rPr>
              <a:t>8/16)</a:t>
            </a:r>
          </a:p>
          <a:p>
            <a:pPr algn="ctr" eaLnBrk="1" hangingPunct="1"/>
            <a:endParaRPr lang="zh-TW" altLang="en-US" sz="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哎阿，想到我曾勝過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造物的主，全能的神！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荒謬之極，該當有禍！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該死之至，該死無恩！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我這雙手竟然背叛，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強迫主神不得動彈！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411510"/>
            <a:ext cx="9144000" cy="369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標楷體" pitchFamily="65" charset="-120"/>
              </a:rPr>
              <a:t>H417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標楷體" pitchFamily="65" charset="-120"/>
              </a:rPr>
              <a:t>9/16)</a:t>
            </a:r>
          </a:p>
          <a:p>
            <a:pPr algn="ctr" eaLnBrk="1" hangingPunct="1"/>
            <a:endParaRPr lang="zh-TW" altLang="en-US" sz="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祢是何等榮耀的神，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萬軍之主何等顯赫！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我一認識祢是誰人，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並一看見祢是如何，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我要長號，我要流淚，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我要懊悔，我要下跪。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4365</TotalTime>
  <Words>795</Words>
  <Application>Microsoft Office PowerPoint</Application>
  <PresentationFormat>On-screen Show (16:9)</PresentationFormat>
  <Paragraphs>143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7" baseType="lpstr">
      <vt:lpstr>ＭＳ Ｐゴシック</vt:lpstr>
      <vt:lpstr>宋体</vt:lpstr>
      <vt:lpstr>Microsoft JhengHei</vt:lpstr>
      <vt:lpstr>PMingLiU</vt:lpstr>
      <vt:lpstr>標楷體</vt:lpstr>
      <vt:lpstr>標楷體</vt:lpstr>
      <vt:lpstr>Arial</vt:lpstr>
      <vt:lpstr>Arial Narrow</vt:lpstr>
      <vt:lpstr>Times New Roman</vt:lpstr>
      <vt:lpstr>Wingdings</vt:lpstr>
      <vt:lpstr>cccta_hymn</vt:lpstr>
      <vt:lpstr>H417  一生聰明未遇敵手 – 毘努伊勒 (節1/16)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191</cp:revision>
  <dcterms:created xsi:type="dcterms:W3CDTF">2017-05-31T02:49:24Z</dcterms:created>
  <dcterms:modified xsi:type="dcterms:W3CDTF">2017-08-05T22:31:30Z</dcterms:modified>
</cp:coreProperties>
</file>